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3"/>
  </p:notesMasterIdLst>
  <p:sldIdLst>
    <p:sldId id="274" r:id="rId3"/>
    <p:sldId id="273" r:id="rId4"/>
    <p:sldId id="257" r:id="rId5"/>
    <p:sldId id="276" r:id="rId6"/>
    <p:sldId id="275" r:id="rId7"/>
    <p:sldId id="277" r:id="rId8"/>
    <p:sldId id="278" r:id="rId9"/>
    <p:sldId id="279" r:id="rId10"/>
    <p:sldId id="281" r:id="rId11"/>
    <p:sldId id="282" r:id="rId12"/>
  </p:sldIdLst>
  <p:sldSz cx="12192000" cy="6858000"/>
  <p:notesSz cx="7103745" cy="10234295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6" Type="http://schemas.openxmlformats.org/officeDocument/2006/relationships/tableStyles" Target="tableStyles.xml"/><Relationship Id="rId15" Type="http://schemas.openxmlformats.org/officeDocument/2006/relationships/viewProps" Target="viewProps.xml"/><Relationship Id="rId14" Type="http://schemas.openxmlformats.org/officeDocument/2006/relationships/presProps" Target="presProps.xml"/><Relationship Id="rId13" Type="http://schemas.openxmlformats.org/officeDocument/2006/relationships/notesMaster" Target="notesMasters/notesMaster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1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s/_rels/slide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5.png"/><Relationship Id="rId1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8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9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0.jpeg"/></Relationships>
</file>